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85" r:id="rId2"/>
    <p:sldId id="256" r:id="rId3"/>
    <p:sldId id="286" r:id="rId4"/>
    <p:sldId id="287" r:id="rId5"/>
    <p:sldId id="288" r:id="rId6"/>
    <p:sldId id="274" r:id="rId7"/>
    <p:sldId id="289" r:id="rId8"/>
    <p:sldId id="290" r:id="rId9"/>
    <p:sldId id="282" r:id="rId1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64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ชื่อเรื่อง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2" name="ชื่อเรื่องรอง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20" name="ตัวแทนท้ายกระดา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0" name="ตัวแทนหมายเลขภาพนิ่ง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  <p:sp>
        <p:nvSpPr>
          <p:cNvPr id="8" name="วงรี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วงรี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  <p:sp>
        <p:nvSpPr>
          <p:cNvPr id="10" name="สี่เหลี่ยมผืนผ้า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วงรี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วงรี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เนื้อหา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th-TH"/>
              <a:t>คลิกไอคอนเพื่อเพิ่มรูปภาพ</a:t>
            </a:r>
            <a:endParaRPr kumimoji="0" lang="en-US" dirty="0"/>
          </a:p>
        </p:txBody>
      </p:sp>
      <p:sp>
        <p:nvSpPr>
          <p:cNvPr id="9" name="แผนผังลำดับงาน: กระบวนการ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แผนผังลำดับงาน: กระบวนการ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วงกลม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วงรี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โดนัท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ตัวแทนชื่อเรื่อง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ตัวแทนข้อความ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/>
              <a:t>ระดับที่สอง</a:t>
            </a:r>
          </a:p>
          <a:p>
            <a:pPr lvl="2" eaLnBrk="1" latinLnBrk="0" hangingPunct="1"/>
            <a:r>
              <a:rPr kumimoji="0" lang="th-TH"/>
              <a:t>ระดับที่สาม</a:t>
            </a:r>
          </a:p>
          <a:p>
            <a:pPr lvl="3" eaLnBrk="1" latinLnBrk="0" hangingPunct="1"/>
            <a:r>
              <a:rPr kumimoji="0" lang="th-TH"/>
              <a:t>ระดับที่สี่</a:t>
            </a:r>
          </a:p>
          <a:p>
            <a:pPr lvl="4" eaLnBrk="1" latinLnBrk="0" hangingPunct="1"/>
            <a:r>
              <a:rPr kumimoji="0" lang="th-TH"/>
              <a:t>ระดับที่ห้า</a:t>
            </a:r>
            <a:endParaRPr kumimoji="0" lang="en-US"/>
          </a:p>
        </p:txBody>
      </p:sp>
      <p:sp>
        <p:nvSpPr>
          <p:cNvPr id="24" name="ตัวแทนวันที่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CB25F20-12C4-4CCA-AA0F-3F1C01206DAB}" type="datetimeFigureOut">
              <a:rPr lang="th-TH" smtClean="0"/>
              <a:t>30/04/68</a:t>
            </a:fld>
            <a:endParaRPr lang="th-TH"/>
          </a:p>
        </p:txBody>
      </p:sp>
      <p:sp>
        <p:nvSpPr>
          <p:cNvPr id="10" name="ตัวแทนท้ายกระดา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th-TH"/>
          </a:p>
        </p:txBody>
      </p:sp>
      <p:sp>
        <p:nvSpPr>
          <p:cNvPr id="22" name="ตัวแทนหมายเลขภาพนิ่ง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A093884-CFBE-4B5E-9D68-892A60648F92}" type="slidenum">
              <a:rPr lang="th-TH" smtClean="0"/>
              <a:t>‹#›</a:t>
            </a:fld>
            <a:endParaRPr lang="th-TH"/>
          </a:p>
        </p:txBody>
      </p:sp>
      <p:sp>
        <p:nvSpPr>
          <p:cNvPr id="15" name="สี่เหลี่ยมผืนผ้า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5328763-E368-AB28-BC82-70F80B6B4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608" y="1772816"/>
            <a:ext cx="7498080" cy="2664296"/>
          </a:xfrm>
        </p:spPr>
        <p:txBody>
          <a:bodyPr>
            <a:normAutofit/>
          </a:bodyPr>
          <a:lstStyle/>
          <a:p>
            <a:pPr algn="ctr"/>
            <a:r>
              <a:rPr lang="th-TH" b="1" dirty="0"/>
              <a:t>การดำเนินการตามแผนส่งเสริมคุณธรรม</a:t>
            </a:r>
            <a:br>
              <a:rPr lang="th-TH" b="1" dirty="0"/>
            </a:br>
            <a:r>
              <a:rPr lang="th-TH" b="1" dirty="0"/>
              <a:t>สำนักงานจังหวัดพะเยา ประจำปีงบประมาณ พ.ศ. ๒๕๖๘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93911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403648" y="188640"/>
            <a:ext cx="6048672" cy="1224136"/>
          </a:xfrm>
        </p:spPr>
        <p:txBody>
          <a:bodyPr>
            <a:normAutofit fontScale="90000"/>
          </a:bodyPr>
          <a:lstStyle/>
          <a:p>
            <a:r>
              <a:rPr lang="th-TH" dirty="0"/>
              <a:t>การรณรงค์ให้ข้าราชการและบุลากรทุกคนทำอาหาร และนำมารับประทานด้วยกันที่สำนักงานฯ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2420888"/>
            <a:ext cx="6400800" cy="3217912"/>
          </a:xfrm>
        </p:spPr>
        <p:txBody>
          <a:bodyPr/>
          <a:lstStyle/>
          <a:p>
            <a:endParaRPr lang="th-TH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06A89A6C-7672-EF25-BBB5-20E864E4EB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205037"/>
            <a:ext cx="5432647" cy="37442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4959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725C17C-6344-63E0-C6BA-9F47B2F7F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ตัวแทนเนื้อหา 3">
            <a:extLst>
              <a:ext uri="{FF2B5EF4-FFF2-40B4-BE49-F238E27FC236}">
                <a16:creationId xmlns:a16="http://schemas.microsoft.com/office/drawing/2014/main" id="{DADF4645-4E71-9908-DC7B-861E10A67B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74639"/>
            <a:ext cx="4136839" cy="293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C1AC5EBB-7EED-80D9-27B6-8E43201839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1" b="14083"/>
          <a:stretch/>
        </p:blipFill>
        <p:spPr bwMode="auto">
          <a:xfrm>
            <a:off x="4139952" y="3429000"/>
            <a:ext cx="4496340" cy="29383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46093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4931448-2F80-9251-A4FD-B996F0112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dirty="0"/>
              <a:t>กิจกรรม ๕ ส. ก่อนทำ</a:t>
            </a:r>
            <a:endParaRPr lang="en-US" dirty="0"/>
          </a:p>
        </p:txBody>
      </p:sp>
      <p:pic>
        <p:nvPicPr>
          <p:cNvPr id="7" name="ตัวแทนเนื้อหา 6">
            <a:extLst>
              <a:ext uri="{FF2B5EF4-FFF2-40B4-BE49-F238E27FC236}">
                <a16:creationId xmlns:a16="http://schemas.microsoft.com/office/drawing/2014/main" id="{28286517-D3D2-2E18-FE56-9F20DF852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83924"/>
            <a:ext cx="3897680" cy="28988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D54B041E-DEB2-DDB7-F729-D6F82999D8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922877"/>
            <a:ext cx="3897680" cy="26876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19595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24CC071-5354-0B95-8B7A-6AAE9A91E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dirty="0"/>
              <a:t>กิจกรรม ๕ ส. หลังทำ</a:t>
            </a:r>
            <a:endParaRPr lang="en-US" dirty="0"/>
          </a:p>
        </p:txBody>
      </p:sp>
      <p:pic>
        <p:nvPicPr>
          <p:cNvPr id="4" name="ตัวแทนเนื้อหา 3">
            <a:extLst>
              <a:ext uri="{FF2B5EF4-FFF2-40B4-BE49-F238E27FC236}">
                <a16:creationId xmlns:a16="http://schemas.microsoft.com/office/drawing/2014/main" id="{1A596671-395D-A9DF-FF29-689BC7DB88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1628800"/>
            <a:ext cx="3808259" cy="26642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D4D410D7-078A-6350-AE7D-9408333FA7B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2388" y="3891888"/>
            <a:ext cx="3808259" cy="283160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4481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7498080" cy="1143000"/>
          </a:xfrm>
        </p:spPr>
        <p:txBody>
          <a:bodyPr>
            <a:normAutofit fontScale="90000"/>
          </a:bodyPr>
          <a:lstStyle/>
          <a:p>
            <a:br>
              <a:rPr lang="th-TH" dirty="0"/>
            </a:br>
            <a:r>
              <a:rPr lang="th-TH" dirty="0"/>
              <a:t>การสร้างความตระหนักรู้และองค์ความรู้เกี่ยวกับ     การเบิกจ่ายงบประมาณในราชการ</a:t>
            </a:r>
            <a:br>
              <a:rPr lang="th-TH" dirty="0"/>
            </a:br>
            <a:r>
              <a:rPr lang="th-TH" sz="2700" dirty="0"/>
              <a:t>การจัดทำคู่มือการเบิกจ่ายงบประมาณและสร้างความตระหนักรู้ให้แก่ข้าราชการและเจ้าหน้าที่ที่เกี่ยวข้อง </a:t>
            </a:r>
          </a:p>
        </p:txBody>
      </p:sp>
      <p:pic>
        <p:nvPicPr>
          <p:cNvPr id="4" name="ตัวแทนเนื้อหา 3" descr="C:\Users\DELL_MOI\Downloads\128414 (1)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32856"/>
            <a:ext cx="3240360" cy="458457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26" name="Picture 2" descr="C:\Users\DELL_MOI\Downloads\128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2132856"/>
            <a:ext cx="3403145" cy="453650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673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698671F-0B99-F079-CBEA-0196CDC59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กิจกรรมจิตอาสา เราทำความดีด้วยหัวใจ</a:t>
            </a:r>
            <a:endParaRPr lang="en-US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0EA041A-8A83-3B65-4786-05C6CA0FCC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endParaRPr lang="th-TH" dirty="0"/>
          </a:p>
          <a:p>
            <a:pPr algn="ctr"/>
            <a:r>
              <a:rPr lang="th-TH" dirty="0"/>
              <a:t>๔ เมษายน ๒๕๖๘ ณ ลานพ่อขุนงำเมือง</a:t>
            </a:r>
            <a:endParaRPr lang="en-US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28A7EC4D-7926-504A-0D4C-0BED2B036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605" y="1556792"/>
            <a:ext cx="5760085" cy="4076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2102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C0259C9-CBF6-A3D7-394D-C9E6C60C7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734" y="567690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th-TH" dirty="0"/>
              <a:t>กิจกรรมจิตอาสา ทำความสะอาดบริเวณโดยรอบ</a:t>
            </a:r>
            <a:br>
              <a:rPr lang="th-TH" dirty="0"/>
            </a:br>
            <a:r>
              <a:rPr lang="th-TH" dirty="0"/>
              <a:t>ศาลาประชาคมจังหวัดพะเยา</a:t>
            </a:r>
            <a:endParaRPr lang="en-US" dirty="0"/>
          </a:p>
        </p:txBody>
      </p:sp>
      <p:pic>
        <p:nvPicPr>
          <p:cNvPr id="4" name="ตัวแทนเนื้อหา 3">
            <a:extLst>
              <a:ext uri="{FF2B5EF4-FFF2-40B4-BE49-F238E27FC236}">
                <a16:creationId xmlns:a16="http://schemas.microsoft.com/office/drawing/2014/main" id="{24460764-246F-4283-2B19-FE2728DEDE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096" y="620688"/>
            <a:ext cx="6399355" cy="480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849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b="1" dirty="0">
                <a:effectLst/>
              </a:rPr>
              <a:t>กิจกรรมการปฏิบัติตนตามนโยบายไม่รับของขวัญ (</a:t>
            </a:r>
            <a:r>
              <a:rPr lang="en-US" b="1" dirty="0">
                <a:effectLst/>
              </a:rPr>
              <a:t>No Gift Policy</a:t>
            </a:r>
            <a:r>
              <a:rPr lang="th-TH" b="1" dirty="0">
                <a:effectLst/>
              </a:rPr>
              <a:t>) ของจังหวัดพะเยา</a:t>
            </a:r>
            <a:endParaRPr lang="th-TH" dirty="0"/>
          </a:p>
        </p:txBody>
      </p:sp>
      <p:pic>
        <p:nvPicPr>
          <p:cNvPr id="4" name="ตัวแทนเนื้อหา 3" descr="C:\Users\DELL_MOI\Downloads\128380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474581" y="413851"/>
            <a:ext cx="5058935" cy="748883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57753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จุดที่สุด">
  <a:themeElements>
    <a:clrScheme name="จุดที่สุด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จุดที่สุด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จุดที่สุด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1011</TotalTime>
  <Words>123</Words>
  <Application>Microsoft Office PowerPoint</Application>
  <PresentationFormat>นำเสนอทางหน้าจอ (4:3)</PresentationFormat>
  <Paragraphs>17</Paragraphs>
  <Slides>9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3" baseType="lpstr">
      <vt:lpstr>Gill Sans MT</vt:lpstr>
      <vt:lpstr>Verdana</vt:lpstr>
      <vt:lpstr>Wingdings 2</vt:lpstr>
      <vt:lpstr>จุดที่สุด</vt:lpstr>
      <vt:lpstr>การดำเนินการตามแผนส่งเสริมคุณธรรม สำนักงานจังหวัดพะเยา ประจำปีงบประมาณ พ.ศ. ๒๕๖๘</vt:lpstr>
      <vt:lpstr>การรณรงค์ให้ข้าราชการและบุลากรทุกคนทำอาหาร และนำมารับประทานด้วยกันที่สำนักงานฯ</vt:lpstr>
      <vt:lpstr>งานนำเสนอ PowerPoint</vt:lpstr>
      <vt:lpstr>กิจกรรม ๕ ส. ก่อนทำ</vt:lpstr>
      <vt:lpstr>กิจกรรม ๕ ส. หลังทำ</vt:lpstr>
      <vt:lpstr> การสร้างความตระหนักรู้และองค์ความรู้เกี่ยวกับ     การเบิกจ่ายงบประมาณในราชการ การจัดทำคู่มือการเบิกจ่ายงบประมาณและสร้างความตระหนักรู้ให้แก่ข้าราชการและเจ้าหน้าที่ที่เกี่ยวข้อง </vt:lpstr>
      <vt:lpstr>กิจกรรมจิตอาสา เราทำความดีด้วยหัวใจ</vt:lpstr>
      <vt:lpstr>กิจกรรมจิตอาสา ทำความสะอาดบริเวณโดยรอบ ศาลาประชาคมจังหวัดพะเยา</vt:lpstr>
      <vt:lpstr>กิจกรรมการปฏิบัติตนตามนโยบายไม่รับของขวัญ (No Gift Policy) ของจังหวัดพะเยา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การรณรงค์ประหยัดกระดาษ</dc:title>
  <dc:creator>DELL_MOI</dc:creator>
  <cp:lastModifiedBy>Papimon wattanasantipong</cp:lastModifiedBy>
  <cp:revision>42</cp:revision>
  <dcterms:created xsi:type="dcterms:W3CDTF">2024-05-08T07:10:24Z</dcterms:created>
  <dcterms:modified xsi:type="dcterms:W3CDTF">2025-04-30T08:10:30Z</dcterms:modified>
</cp:coreProperties>
</file>